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CFB8-7867-46A2-B759-DC3CF63EAFEB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54A8-B04E-440F-8049-E45863E5D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CFB8-7867-46A2-B759-DC3CF63EAFEB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54A8-B04E-440F-8049-E45863E5D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CFB8-7867-46A2-B759-DC3CF63EAFEB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54A8-B04E-440F-8049-E45863E5D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CFB8-7867-46A2-B759-DC3CF63EAFEB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54A8-B04E-440F-8049-E45863E5D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CFB8-7867-46A2-B759-DC3CF63EAFEB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54A8-B04E-440F-8049-E45863E5D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CFB8-7867-46A2-B759-DC3CF63EAFEB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54A8-B04E-440F-8049-E45863E5D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CFB8-7867-46A2-B759-DC3CF63EAFEB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54A8-B04E-440F-8049-E45863E5D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CFB8-7867-46A2-B759-DC3CF63EAFEB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54A8-B04E-440F-8049-E45863E5D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CFB8-7867-46A2-B759-DC3CF63EAFEB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54A8-B04E-440F-8049-E45863E5D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CFB8-7867-46A2-B759-DC3CF63EAFEB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54A8-B04E-440F-8049-E45863E5D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CFB8-7867-46A2-B759-DC3CF63EAFEB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54A8-B04E-440F-8049-E45863E5D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0CFB8-7867-46A2-B759-DC3CF63EAFEB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354A8-B04E-440F-8049-E45863E5D8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Boolean Logic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Binary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decision which results into either YES(TRUE) or NO(FALSE) is called a Binary Decision.</a:t>
            </a:r>
          </a:p>
          <a:p>
            <a:r>
              <a:rPr lang="en-IN" dirty="0" smtClean="0"/>
              <a:t>Values true and false are called Truth values.</a:t>
            </a:r>
          </a:p>
          <a:p>
            <a:r>
              <a:rPr lang="en-IN" dirty="0" smtClean="0"/>
              <a:t>Boolean variables can have value either as 1(True) or as 0(zero)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Logical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A truth table is a table which represents all the possible values of logical variables/statements along with all the possible results of the given combinations of values.</a:t>
            </a:r>
          </a:p>
          <a:p>
            <a:r>
              <a:rPr lang="en-IN" dirty="0" smtClean="0"/>
              <a:t>X    Y     R</a:t>
            </a:r>
          </a:p>
          <a:p>
            <a:r>
              <a:rPr lang="en-IN" dirty="0" smtClean="0"/>
              <a:t>1     1     1</a:t>
            </a:r>
          </a:p>
          <a:p>
            <a:r>
              <a:rPr lang="en-IN" dirty="0" smtClean="0"/>
              <a:t>1      0     0</a:t>
            </a:r>
          </a:p>
          <a:p>
            <a:r>
              <a:rPr lang="en-IN" dirty="0"/>
              <a:t>0</a:t>
            </a:r>
            <a:r>
              <a:rPr lang="en-IN" dirty="0" smtClean="0"/>
              <a:t>       1     0</a:t>
            </a:r>
          </a:p>
          <a:p>
            <a:r>
              <a:rPr lang="en-IN" smtClean="0"/>
              <a:t>0       0      0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88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Boolean Logic</vt:lpstr>
      <vt:lpstr>Binary Decision</vt:lpstr>
      <vt:lpstr>Logical Operations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Boolean Logic</dc:title>
  <dc:creator>sns</dc:creator>
  <cp:lastModifiedBy>sns</cp:lastModifiedBy>
  <cp:revision>2</cp:revision>
  <dcterms:created xsi:type="dcterms:W3CDTF">2022-08-12T08:51:41Z</dcterms:created>
  <dcterms:modified xsi:type="dcterms:W3CDTF">2022-08-12T09:07:27Z</dcterms:modified>
</cp:coreProperties>
</file>